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2FAAD9E-9EDC-4E91-A1ED-ECD520F45526}">
          <p14:sldIdLst>
            <p14:sldId id="256"/>
            <p14:sldId id="257"/>
          </p14:sldIdLst>
        </p14:section>
        <p14:section name="无标题节" id="{A6F26DFA-2B02-42F1-A614-B5AFEF363EC8}">
          <p14:sldIdLst>
            <p14:sldId id="258"/>
            <p14:sldId id="259"/>
            <p14:sldId id="263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刘 盛磊" initials="刘" lastIdx="2" clrIdx="0">
    <p:extLst>
      <p:ext uri="{19B8F6BF-5375-455C-9EA6-DF929625EA0E}">
        <p15:presenceInfo xmlns:p15="http://schemas.microsoft.com/office/powerpoint/2012/main" userId="7fbb5b23a84cd2a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522E0B-466B-4A81-84E2-954E3494C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F3A2CEC-7407-4EA3-B1EE-C49AB88FBF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ECAA9C-1F0D-461B-AABB-5D123C74B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CCF481-C8A5-4956-9598-9DA327622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5A9F42-8A18-41C8-BE85-A5D4BA53C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0794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050B2D-4CE4-463F-8431-BA2143523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026588A-67C9-4216-9471-F30E8F6D2E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32DEE8-E35F-4189-9244-E951FAA59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92F52E-6777-4812-A501-E69679D35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C8A567-1722-4497-AC9A-0963D5E48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000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C3A8831-9B0A-42C5-91B6-A463EE2F59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A9E08C2-6E7D-4B08-B38A-30CAB2E79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2DF749-F6A9-40BE-BD36-1E3744FCA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4B618D-D44E-48A5-A4E0-AFD5BF799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11223B-ED06-4779-95E6-648D1BD86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025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9DFA71-0A67-48AD-8180-FAADDE3DF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2F05FA-2F75-4D25-8455-CAA9A5F7E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615281-1B3A-464C-89CE-FBDFC6D61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81F495-2278-47BC-B17E-158F6845F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839DCD-30C6-460C-A4A4-00437C9B8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2032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F7FA09-C7C1-40C8-A830-D08FB8A80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4BC3F4-6919-4C0C-8810-E42B4C8A5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F21021-D458-4B3B-8BDA-A0C6BE0C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47EEBC-FD89-493A-B21C-26140CD1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A4AFD0-20A5-4EBB-A189-0FBBCB479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334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1079E3-F905-426E-87BD-6AFD67641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8B9D10-07D1-43A9-A3AF-C7A01163ED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9EBD417-2712-43F3-A5D9-D77F57511F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B42CE20-9706-4769-BC71-2FD1A0BB8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766A74-3C4D-4161-8065-7C925650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D4E774-61AE-488E-954E-66568BE2D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6942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4BF6E1-2D1F-4C0A-8578-DDBDBA2A9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D9DA4A-B73D-4282-8437-051F12DA5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B86BB00-6B91-4A53-970A-2B5168994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C335B2A-0738-42DF-BFC4-6B5F5399D9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1BF002A-E969-423A-B219-1DD9694E59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50F90CF-0ACC-4C8D-9835-0174F2544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DC4A73F-6647-44DD-8804-FB888E6D8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0831A8C-39E0-43B9-BF07-4F8E71097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461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B364FA-6740-4C49-B65E-0D58E7612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48CF317-ABC7-4BDE-856A-CA69B6B9A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C9E6B3-E2D8-4418-A08E-9CC1E1EDD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7CF57C7-3C79-45AC-A8DF-70F984ABE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065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E0FA79D-3444-446C-A72F-3F0E32999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AE1CE3F-4455-4800-BB95-B7873CA0B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6E2D1-6C7D-4704-B726-56BDB225F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157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451706-5E70-4FEB-A354-0C12843B2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7CD49A-8287-46A7-8D4F-9117A9936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99F17F4-BC9A-4492-AC60-2222BCE128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9843C5-B0B8-4EE2-9200-044F3BC30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82327B-ED83-429C-A88A-9CEE8EE45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B97217-D69C-4FB3-8793-29AB395D1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479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58AC5D-CCAF-4E2E-BEC4-BD6DC1770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5D042A0-3298-419A-893B-C81DC443B1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FD5338-5440-4A1C-B393-176A2E5D4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4158A7-594F-4A8F-A229-71D6D25D8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B6F85C-FB11-4388-B1C7-47AAF8125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F47531-D724-44D5-A740-B1492F42D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1583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C2B0307-AAE8-4CC6-9791-5D3A105D4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DC3ABA-18F3-4DB2-9881-A3995F4AFF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B9DC9A-1600-440C-8AE9-3A97DB2A9F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EB606-B697-452C-885C-C422F63A0FB1}" type="datetimeFigureOut">
              <a:rPr lang="zh-CN" altLang="en-US" smtClean="0"/>
              <a:t>2018/7/5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645983-1D6D-4BE5-B979-21E65C5CD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FF6913-AF47-44EB-BFE6-81764F939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450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678773-0ED5-410B-A833-7EC4018879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8800" dirty="0" err="1">
                <a:latin typeface="Freestyle Script" panose="030804020302050B0404" pitchFamily="66" charset="0"/>
              </a:rPr>
              <a:t>GoFree</a:t>
            </a:r>
            <a:endParaRPr lang="zh-CN" altLang="en-US" sz="8800" dirty="0">
              <a:latin typeface="Freestyle Script" panose="030804020302050B0404" pitchFamily="66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F5E6EFD-75EC-46E4-BC8B-D3D310E577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5246" y="3429000"/>
            <a:ext cx="8623177" cy="588222"/>
          </a:xfrm>
        </p:spPr>
        <p:txBody>
          <a:bodyPr/>
          <a:lstStyle/>
          <a:p>
            <a:pPr algn="l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</a:t>
            </a:r>
            <a:r>
              <a:rPr lang="en-US" altLang="zh-CN" dirty="0">
                <a:latin typeface="+mn-ea"/>
              </a:rPr>
              <a:t>——</a:t>
            </a:r>
            <a:r>
              <a:rPr lang="zh-CN" altLang="en-US" dirty="0">
                <a:latin typeface="+mn-ea"/>
              </a:rPr>
              <a:t>交互式引导放松程序</a:t>
            </a:r>
            <a:endParaRPr lang="en-US" altLang="zh-CN" dirty="0">
              <a:latin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57E0CC4-5A62-49AF-A4A3-D1AD8BE80922}"/>
              </a:ext>
            </a:extLst>
          </p:cNvPr>
          <p:cNvSpPr txBox="1"/>
          <p:nvPr/>
        </p:nvSpPr>
        <p:spPr>
          <a:xfrm>
            <a:off x="10422385" y="6211669"/>
            <a:ext cx="193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dirty="0"/>
          </a:p>
          <a:p>
            <a:pPr algn="ctr"/>
            <a:r>
              <a:rPr lang="zh-CN" altLang="en-US" dirty="0">
                <a:latin typeface="Freestyle Script" panose="030804020302050B0404" pitchFamily="66" charset="0"/>
              </a:rPr>
              <a:t> </a:t>
            </a:r>
            <a:r>
              <a:rPr lang="en-US" altLang="zh-CN" dirty="0">
                <a:latin typeface="Freestyle Script" panose="030804020302050B0404" pitchFamily="66" charset="0"/>
              </a:rPr>
              <a:t>517202910014</a:t>
            </a:r>
            <a:endParaRPr lang="zh-CN" altLang="en-US" dirty="0">
              <a:latin typeface="Freestyle Script" panose="030804020302050B0404" pitchFamily="66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7AF9BC5-E5D9-4FA5-9B9A-3B5EA4EE2466}"/>
              </a:ext>
            </a:extLst>
          </p:cNvPr>
          <p:cNvSpPr txBox="1"/>
          <p:nvPr/>
        </p:nvSpPr>
        <p:spPr>
          <a:xfrm>
            <a:off x="11091171" y="6404822"/>
            <a:ext cx="19353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刘盛磊</a:t>
            </a:r>
          </a:p>
        </p:txBody>
      </p:sp>
    </p:spTree>
    <p:extLst>
      <p:ext uri="{BB962C8B-B14F-4D97-AF65-F5344CB8AC3E}">
        <p14:creationId xmlns:p14="http://schemas.microsoft.com/office/powerpoint/2010/main" val="16421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503E0E91-5173-4EEE-B7EE-3D074313055E}"/>
              </a:ext>
            </a:extLst>
          </p:cNvPr>
          <p:cNvGrpSpPr/>
          <p:nvPr/>
        </p:nvGrpSpPr>
        <p:grpSpPr>
          <a:xfrm>
            <a:off x="754602" y="435006"/>
            <a:ext cx="941032" cy="577048"/>
            <a:chOff x="754602" y="435006"/>
            <a:chExt cx="941032" cy="577048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3FE4C2DD-5D4B-46E1-A06F-5382AC7DBABC}"/>
                </a:ext>
              </a:extLst>
            </p:cNvPr>
            <p:cNvSpPr/>
            <p:nvPr/>
          </p:nvSpPr>
          <p:spPr>
            <a:xfrm>
              <a:off x="754602" y="435006"/>
              <a:ext cx="754602" cy="577048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4FEDA755-0390-48BC-8F42-175D0B6FB91B}"/>
                </a:ext>
              </a:extLst>
            </p:cNvPr>
            <p:cNvSpPr txBox="1"/>
            <p:nvPr/>
          </p:nvSpPr>
          <p:spPr>
            <a:xfrm>
              <a:off x="905521" y="538864"/>
              <a:ext cx="7901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Copperplate Gothic Bold" panose="020E0705020206020404" pitchFamily="34" charset="0"/>
                </a:rPr>
                <a:t>01</a:t>
              </a:r>
              <a:endParaRPr lang="zh-CN" altLang="en-US" dirty="0">
                <a:latin typeface="Copperplate Gothic Bold" panose="020E0705020206020404" pitchFamily="34" charset="0"/>
              </a:endParaRP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308B8CB2-642B-43A4-B8C1-0D65002E09D5}"/>
              </a:ext>
            </a:extLst>
          </p:cNvPr>
          <p:cNvSpPr txBox="1"/>
          <p:nvPr/>
        </p:nvSpPr>
        <p:spPr>
          <a:xfrm>
            <a:off x="1695634" y="494449"/>
            <a:ext cx="2095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创作灵感</a:t>
            </a:r>
          </a:p>
        </p:txBody>
      </p:sp>
      <p:sp>
        <p:nvSpPr>
          <p:cNvPr id="12" name="圆: 空心 11">
            <a:extLst>
              <a:ext uri="{FF2B5EF4-FFF2-40B4-BE49-F238E27FC236}">
                <a16:creationId xmlns:a16="http://schemas.microsoft.com/office/drawing/2014/main" id="{891EED1F-5860-4FB0-8501-38B6672B8A59}"/>
              </a:ext>
            </a:extLst>
          </p:cNvPr>
          <p:cNvSpPr/>
          <p:nvPr/>
        </p:nvSpPr>
        <p:spPr>
          <a:xfrm flipH="1" flipV="1">
            <a:off x="1309453" y="2547890"/>
            <a:ext cx="124286" cy="124287"/>
          </a:xfrm>
          <a:prstGeom prst="don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C12CF1-047A-4557-B5FD-246745AB78BF}"/>
              </a:ext>
            </a:extLst>
          </p:cNvPr>
          <p:cNvSpPr txBox="1"/>
          <p:nvPr/>
        </p:nvSpPr>
        <p:spPr>
          <a:xfrm>
            <a:off x="1433739" y="2432482"/>
            <a:ext cx="3903216" cy="1296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zh-CN" altLang="en-US" dirty="0"/>
              <a:t>在</a:t>
            </a:r>
            <a:r>
              <a:rPr lang="en-US" altLang="zh-CN" dirty="0"/>
              <a:t>Arduino</a:t>
            </a:r>
            <a:r>
              <a:rPr lang="zh-CN" altLang="en-US" dirty="0"/>
              <a:t>的套件中一个</a:t>
            </a:r>
            <a:r>
              <a:rPr lang="en-US" altLang="zh-CN" dirty="0"/>
              <a:t>PS2</a:t>
            </a:r>
            <a:r>
              <a:rPr lang="zh-CN" altLang="en-US" dirty="0"/>
              <a:t>摇杆吸引了我的注意力，想利用这个传感器实现在</a:t>
            </a:r>
            <a:r>
              <a:rPr lang="en-US" altLang="zh-CN" dirty="0"/>
              <a:t>processing</a:t>
            </a:r>
            <a:r>
              <a:rPr lang="zh-CN" altLang="en-US" dirty="0"/>
              <a:t>上的人机交互。</a:t>
            </a:r>
          </a:p>
        </p:txBody>
      </p:sp>
      <p:sp>
        <p:nvSpPr>
          <p:cNvPr id="14" name="圆: 空心 13">
            <a:extLst>
              <a:ext uri="{FF2B5EF4-FFF2-40B4-BE49-F238E27FC236}">
                <a16:creationId xmlns:a16="http://schemas.microsoft.com/office/drawing/2014/main" id="{2372590B-AA55-4E19-9355-2879B7F521F2}"/>
              </a:ext>
            </a:extLst>
          </p:cNvPr>
          <p:cNvSpPr/>
          <p:nvPr/>
        </p:nvSpPr>
        <p:spPr>
          <a:xfrm flipH="1" flipV="1">
            <a:off x="6104138" y="2547890"/>
            <a:ext cx="124286" cy="124287"/>
          </a:xfrm>
          <a:prstGeom prst="don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659B7A5-3F51-488F-B791-C33E6F6B964C}"/>
              </a:ext>
            </a:extLst>
          </p:cNvPr>
          <p:cNvSpPr txBox="1"/>
          <p:nvPr/>
        </p:nvSpPr>
        <p:spPr>
          <a:xfrm>
            <a:off x="6228424" y="2432482"/>
            <a:ext cx="3133817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现代社会人们压力增大，利用</a:t>
            </a:r>
            <a:r>
              <a:rPr lang="en-US" altLang="zh-CN" dirty="0" err="1"/>
              <a:t>prcessing</a:t>
            </a:r>
            <a:r>
              <a:rPr lang="zh-CN" altLang="en-US" dirty="0"/>
              <a:t>制作一个简单的帮助人们放松心情的游戏变得有意义。</a:t>
            </a:r>
          </a:p>
        </p:txBody>
      </p:sp>
    </p:spTree>
    <p:extLst>
      <p:ext uri="{BB962C8B-B14F-4D97-AF65-F5344CB8AC3E}">
        <p14:creationId xmlns:p14="http://schemas.microsoft.com/office/powerpoint/2010/main" val="2360382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D4AC614E-396F-4398-B394-E17BFBA315C3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: 空心 2">
            <a:extLst>
              <a:ext uri="{FF2B5EF4-FFF2-40B4-BE49-F238E27FC236}">
                <a16:creationId xmlns:a16="http://schemas.microsoft.com/office/drawing/2014/main" id="{B91C4A17-34A8-4044-B3BC-CC10CBF798B9}"/>
              </a:ext>
            </a:extLst>
          </p:cNvPr>
          <p:cNvSpPr/>
          <p:nvPr/>
        </p:nvSpPr>
        <p:spPr>
          <a:xfrm flipH="1" flipV="1">
            <a:off x="1562471" y="2610034"/>
            <a:ext cx="124286" cy="124287"/>
          </a:xfrm>
          <a:prstGeom prst="don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318C610-7720-4D6B-A3B1-5D437C33A8E8}"/>
              </a:ext>
            </a:extLst>
          </p:cNvPr>
          <p:cNvSpPr txBox="1"/>
          <p:nvPr/>
        </p:nvSpPr>
        <p:spPr>
          <a:xfrm>
            <a:off x="861134" y="538864"/>
            <a:ext cx="541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02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F6565D4-B1E0-4DA0-8A65-59757BDA7FC8}"/>
              </a:ext>
            </a:extLst>
          </p:cNvPr>
          <p:cNvSpPr txBox="1"/>
          <p:nvPr/>
        </p:nvSpPr>
        <p:spPr>
          <a:xfrm>
            <a:off x="1686757" y="492697"/>
            <a:ext cx="1491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设计说明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8EE842F-81A8-488E-9D3C-E30C482B3D98}"/>
              </a:ext>
            </a:extLst>
          </p:cNvPr>
          <p:cNvSpPr txBox="1"/>
          <p:nvPr/>
        </p:nvSpPr>
        <p:spPr>
          <a:xfrm>
            <a:off x="1882066" y="2572932"/>
            <a:ext cx="3444536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利用</a:t>
            </a:r>
            <a:r>
              <a:rPr lang="en-US" altLang="zh-CN" dirty="0"/>
              <a:t>Arduino</a:t>
            </a:r>
            <a:r>
              <a:rPr lang="zh-CN" altLang="en-US" dirty="0"/>
              <a:t>将</a:t>
            </a:r>
            <a:r>
              <a:rPr lang="en-US" altLang="zh-CN" dirty="0"/>
              <a:t>PS2</a:t>
            </a:r>
            <a:r>
              <a:rPr lang="zh-CN" altLang="en-US" dirty="0"/>
              <a:t>摇杆中的坐标信息上传到</a:t>
            </a:r>
            <a:r>
              <a:rPr lang="en-US" altLang="zh-CN" dirty="0"/>
              <a:t>Processing</a:t>
            </a:r>
            <a:r>
              <a:rPr lang="zh-CN" altLang="en-US" dirty="0"/>
              <a:t>，并根据坐标信息控制</a:t>
            </a:r>
            <a:r>
              <a:rPr lang="en-US" altLang="zh-CN" dirty="0"/>
              <a:t>RGB LED</a:t>
            </a:r>
            <a:r>
              <a:rPr lang="zh-CN" altLang="en-US" dirty="0"/>
              <a:t>的颜色变化。</a:t>
            </a:r>
          </a:p>
        </p:txBody>
      </p:sp>
      <p:sp>
        <p:nvSpPr>
          <p:cNvPr id="7" name="圆: 空心 6">
            <a:extLst>
              <a:ext uri="{FF2B5EF4-FFF2-40B4-BE49-F238E27FC236}">
                <a16:creationId xmlns:a16="http://schemas.microsoft.com/office/drawing/2014/main" id="{B30A5987-BD42-45DD-A1B4-9A4439D66989}"/>
              </a:ext>
            </a:extLst>
          </p:cNvPr>
          <p:cNvSpPr/>
          <p:nvPr/>
        </p:nvSpPr>
        <p:spPr>
          <a:xfrm flipH="1" flipV="1">
            <a:off x="6294269" y="2610034"/>
            <a:ext cx="124286" cy="124287"/>
          </a:xfrm>
          <a:prstGeom prst="don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DC1FC48-26F7-476F-94A7-C95755CFFDFB}"/>
              </a:ext>
            </a:extLst>
          </p:cNvPr>
          <p:cNvSpPr txBox="1"/>
          <p:nvPr/>
        </p:nvSpPr>
        <p:spPr>
          <a:xfrm>
            <a:off x="6587230" y="2572931"/>
            <a:ext cx="4136995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在</a:t>
            </a:r>
            <a:r>
              <a:rPr lang="en-US" altLang="zh-CN" dirty="0"/>
              <a:t>Processing</a:t>
            </a:r>
            <a:r>
              <a:rPr lang="zh-CN" altLang="en-US" dirty="0"/>
              <a:t>上绘制交互式小球，并且设置逐渐变化的背景颜色、引导式的字幕以及合适的背景音乐来达到放松的目的。</a:t>
            </a:r>
          </a:p>
        </p:txBody>
      </p:sp>
    </p:spTree>
    <p:extLst>
      <p:ext uri="{BB962C8B-B14F-4D97-AF65-F5344CB8AC3E}">
        <p14:creationId xmlns:p14="http://schemas.microsoft.com/office/powerpoint/2010/main" val="2248940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F27F7A9C-BD9C-4742-917E-84FC33E77B79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722A85E-952D-4D3A-8EAA-2D4D0C5B25B3}"/>
              </a:ext>
            </a:extLst>
          </p:cNvPr>
          <p:cNvSpPr txBox="1"/>
          <p:nvPr/>
        </p:nvSpPr>
        <p:spPr>
          <a:xfrm>
            <a:off x="861135" y="537099"/>
            <a:ext cx="754602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03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C62F964-3D7A-491B-84D2-79D500DA398A}"/>
              </a:ext>
            </a:extLst>
          </p:cNvPr>
          <p:cNvSpPr txBox="1"/>
          <p:nvPr/>
        </p:nvSpPr>
        <p:spPr>
          <a:xfrm>
            <a:off x="1615737" y="492697"/>
            <a:ext cx="240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设计过程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484364-250C-4350-8206-0FC8286489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1106" y="1761479"/>
            <a:ext cx="2959221" cy="166456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2B03E99-78B3-4962-9308-E4BAF0B027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379" y="1133863"/>
            <a:ext cx="4932039" cy="2774272"/>
          </a:xfrm>
          <a:prstGeom prst="rect">
            <a:avLst/>
          </a:prstGeom>
        </p:spPr>
      </p:pic>
      <p:sp>
        <p:nvSpPr>
          <p:cNvPr id="9" name="箭头: 五边形 8">
            <a:extLst>
              <a:ext uri="{FF2B5EF4-FFF2-40B4-BE49-F238E27FC236}">
                <a16:creationId xmlns:a16="http://schemas.microsoft.com/office/drawing/2014/main" id="{D872AB9B-9B45-4E61-BD81-20BE49B6F248}"/>
              </a:ext>
            </a:extLst>
          </p:cNvPr>
          <p:cNvSpPr/>
          <p:nvPr/>
        </p:nvSpPr>
        <p:spPr>
          <a:xfrm>
            <a:off x="3382392" y="2203129"/>
            <a:ext cx="1828800" cy="798991"/>
          </a:xfrm>
          <a:prstGeom prst="homePlat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C87FC49-C333-4E9A-AA63-81C7FF7AB4E5}"/>
              </a:ext>
            </a:extLst>
          </p:cNvPr>
          <p:cNvSpPr txBox="1"/>
          <p:nvPr/>
        </p:nvSpPr>
        <p:spPr>
          <a:xfrm>
            <a:off x="861135" y="4193195"/>
            <a:ext cx="2885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在面包板上连接</a:t>
            </a:r>
            <a:r>
              <a:rPr lang="en-US" altLang="zh-CN" dirty="0"/>
              <a:t>PS2</a:t>
            </a:r>
            <a:r>
              <a:rPr lang="zh-CN" altLang="en-US" dirty="0"/>
              <a:t>摇杆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CC45E7-5368-44E1-885F-0B490F61EA75}"/>
              </a:ext>
            </a:extLst>
          </p:cNvPr>
          <p:cNvSpPr txBox="1"/>
          <p:nvPr/>
        </p:nvSpPr>
        <p:spPr>
          <a:xfrm>
            <a:off x="5850385" y="4193195"/>
            <a:ext cx="4885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将</a:t>
            </a:r>
            <a:r>
              <a:rPr lang="en-US" altLang="zh-CN" dirty="0"/>
              <a:t>PS2</a:t>
            </a:r>
            <a:r>
              <a:rPr lang="zh-CN" altLang="en-US" dirty="0"/>
              <a:t>摇杆以及</a:t>
            </a:r>
            <a:r>
              <a:rPr lang="en-US" altLang="zh-CN" dirty="0"/>
              <a:t>RGB LED</a:t>
            </a:r>
            <a:r>
              <a:rPr lang="zh-CN" altLang="en-US" dirty="0"/>
              <a:t>连接上</a:t>
            </a:r>
            <a:r>
              <a:rPr lang="en-US" altLang="zh-CN" dirty="0"/>
              <a:t>Arduino</a:t>
            </a:r>
            <a:endParaRPr lang="zh-CN" altLang="en-US" dirty="0"/>
          </a:p>
        </p:txBody>
      </p:sp>
      <p:sp>
        <p:nvSpPr>
          <p:cNvPr id="12" name="箭头: 五边形 11">
            <a:extLst>
              <a:ext uri="{FF2B5EF4-FFF2-40B4-BE49-F238E27FC236}">
                <a16:creationId xmlns:a16="http://schemas.microsoft.com/office/drawing/2014/main" id="{6EDA9946-180C-401C-BAFD-6827C3A154EA}"/>
              </a:ext>
            </a:extLst>
          </p:cNvPr>
          <p:cNvSpPr/>
          <p:nvPr/>
        </p:nvSpPr>
        <p:spPr>
          <a:xfrm>
            <a:off x="1189609" y="5203187"/>
            <a:ext cx="4021583" cy="612558"/>
          </a:xfrm>
          <a:prstGeom prst="homePlat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32749C0-A13D-489F-A3E9-A29AF4CE6243}"/>
              </a:ext>
            </a:extLst>
          </p:cNvPr>
          <p:cNvSpPr txBox="1"/>
          <p:nvPr/>
        </p:nvSpPr>
        <p:spPr>
          <a:xfrm>
            <a:off x="5759634" y="5291092"/>
            <a:ext cx="5088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进行电脑端的软件开发</a:t>
            </a:r>
            <a:r>
              <a:rPr lang="en-US" altLang="zh-CN" dirty="0"/>
              <a:t>(Arduino</a:t>
            </a:r>
            <a:r>
              <a:rPr lang="zh-CN" altLang="en-US" dirty="0"/>
              <a:t>、</a:t>
            </a:r>
            <a:r>
              <a:rPr lang="en-US" altLang="zh-CN" dirty="0"/>
              <a:t>Processing)……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1856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9B4E465C-CE7F-44D7-9C68-DCA2C3C8C3A7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1A8DA52-C768-4790-9D59-563989E53FA1}"/>
              </a:ext>
            </a:extLst>
          </p:cNvPr>
          <p:cNvSpPr txBox="1"/>
          <p:nvPr/>
        </p:nvSpPr>
        <p:spPr>
          <a:xfrm>
            <a:off x="754602" y="537098"/>
            <a:ext cx="754602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03-2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0E52A3-BB98-4A5E-A794-FAC107174EAE}"/>
              </a:ext>
            </a:extLst>
          </p:cNvPr>
          <p:cNvSpPr txBox="1"/>
          <p:nvPr/>
        </p:nvSpPr>
        <p:spPr>
          <a:xfrm>
            <a:off x="1615737" y="492697"/>
            <a:ext cx="240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连接示意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03830F9-2EE5-41C0-A2E3-0529FBCF49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699" y="1012054"/>
            <a:ext cx="6996602" cy="52145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7146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A6581BE6-3EE1-44E2-85EB-75371C8E8A56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4A5884-B871-4DE1-8BE2-450EA18CE954}"/>
              </a:ext>
            </a:extLst>
          </p:cNvPr>
          <p:cNvSpPr txBox="1"/>
          <p:nvPr/>
        </p:nvSpPr>
        <p:spPr>
          <a:xfrm>
            <a:off x="852256" y="538864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04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86697D1-93CC-4632-B334-79951D0184D3}"/>
              </a:ext>
            </a:extLst>
          </p:cNvPr>
          <p:cNvSpPr txBox="1"/>
          <p:nvPr/>
        </p:nvSpPr>
        <p:spPr>
          <a:xfrm>
            <a:off x="1606858" y="492697"/>
            <a:ext cx="2175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效果展示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28C5607-C7AA-47F0-8448-1778FAD8E4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198" y="1012054"/>
            <a:ext cx="7297604" cy="457385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498C99D-0DF8-44F5-A6DE-611223D85A1D}"/>
              </a:ext>
            </a:extLst>
          </p:cNvPr>
          <p:cNvSpPr txBox="1"/>
          <p:nvPr/>
        </p:nvSpPr>
        <p:spPr>
          <a:xfrm>
            <a:off x="3101266" y="5903638"/>
            <a:ext cx="6643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开始界面，红球可以移动，当碰到白球时出现下一画面</a:t>
            </a:r>
          </a:p>
        </p:txBody>
      </p:sp>
    </p:spTree>
    <p:extLst>
      <p:ext uri="{BB962C8B-B14F-4D97-AF65-F5344CB8AC3E}">
        <p14:creationId xmlns:p14="http://schemas.microsoft.com/office/powerpoint/2010/main" val="4221762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E04318FA-B531-4E7E-999A-205918F059DD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8485F9-6055-4B5F-AE9F-B386AD6D10A3}"/>
              </a:ext>
            </a:extLst>
          </p:cNvPr>
          <p:cNvSpPr txBox="1"/>
          <p:nvPr/>
        </p:nvSpPr>
        <p:spPr>
          <a:xfrm>
            <a:off x="852256" y="538864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05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683466E-8347-442C-A336-8620AAE50A61}"/>
              </a:ext>
            </a:extLst>
          </p:cNvPr>
          <p:cNvSpPr txBox="1"/>
          <p:nvPr/>
        </p:nvSpPr>
        <p:spPr>
          <a:xfrm>
            <a:off x="1509204" y="492697"/>
            <a:ext cx="2175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效果展示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A901442-F4F7-4175-AA59-30117F021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782" y="1128296"/>
            <a:ext cx="7363413" cy="460140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0D3D294-6EA3-4929-B800-876827EC8F0B}"/>
              </a:ext>
            </a:extLst>
          </p:cNvPr>
          <p:cNvSpPr txBox="1"/>
          <p:nvPr/>
        </p:nvSpPr>
        <p:spPr>
          <a:xfrm>
            <a:off x="5086905" y="5903638"/>
            <a:ext cx="4509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画面会变得逐渐开朗</a:t>
            </a:r>
          </a:p>
        </p:txBody>
      </p:sp>
    </p:spTree>
    <p:extLst>
      <p:ext uri="{BB962C8B-B14F-4D97-AF65-F5344CB8AC3E}">
        <p14:creationId xmlns:p14="http://schemas.microsoft.com/office/powerpoint/2010/main" val="1356808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0FD0A0C3-DE63-4F60-808B-9A76D1033E32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AA33C35-8B94-40AA-AA8D-7D64E6854CC1}"/>
              </a:ext>
            </a:extLst>
          </p:cNvPr>
          <p:cNvSpPr txBox="1"/>
          <p:nvPr/>
        </p:nvSpPr>
        <p:spPr>
          <a:xfrm>
            <a:off x="852256" y="538864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06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FB8556-5491-42A5-9635-A87A6830FD7A}"/>
              </a:ext>
            </a:extLst>
          </p:cNvPr>
          <p:cNvSpPr txBox="1"/>
          <p:nvPr/>
        </p:nvSpPr>
        <p:spPr>
          <a:xfrm>
            <a:off x="1509204" y="492697"/>
            <a:ext cx="2175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效果展示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9BCE8CA-3348-45CE-8262-33F3E6F563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70" t="10649" r="14616" b="16081"/>
          <a:stretch/>
        </p:blipFill>
        <p:spPr>
          <a:xfrm>
            <a:off x="2537498" y="1227336"/>
            <a:ext cx="7117003" cy="440332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D30B8A9-3B66-49E6-AB43-8D2A164174BA}"/>
              </a:ext>
            </a:extLst>
          </p:cNvPr>
          <p:cNvSpPr txBox="1"/>
          <p:nvPr/>
        </p:nvSpPr>
        <p:spPr>
          <a:xfrm>
            <a:off x="5308846" y="5770472"/>
            <a:ext cx="3000653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最终画面</a:t>
            </a:r>
          </a:p>
        </p:txBody>
      </p:sp>
    </p:spTree>
    <p:extLst>
      <p:ext uri="{BB962C8B-B14F-4D97-AF65-F5344CB8AC3E}">
        <p14:creationId xmlns:p14="http://schemas.microsoft.com/office/powerpoint/2010/main" val="3607705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184</Words>
  <Application>Microsoft Office PowerPoint</Application>
  <PresentationFormat>宽屏</PresentationFormat>
  <Paragraphs>29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等线 Light</vt:lpstr>
      <vt:lpstr>微软雅黑</vt:lpstr>
      <vt:lpstr>Arial</vt:lpstr>
      <vt:lpstr>Copperplate Gothic Bold</vt:lpstr>
      <vt:lpstr>Freestyle Script</vt:lpstr>
      <vt:lpstr>Office 主题​​</vt:lpstr>
      <vt:lpstr>GoFree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GoFree</dc:title>
  <dc:creator>刘 盛磊</dc:creator>
  <cp:lastModifiedBy>刘 盛磊</cp:lastModifiedBy>
  <cp:revision>14</cp:revision>
  <dcterms:created xsi:type="dcterms:W3CDTF">2018-07-05T13:07:50Z</dcterms:created>
  <dcterms:modified xsi:type="dcterms:W3CDTF">2018-07-05T16:33:17Z</dcterms:modified>
</cp:coreProperties>
</file>

<file path=docProps/thumbnail.jpeg>
</file>